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7" r:id="rId2"/>
    <p:sldId id="258" r:id="rId3"/>
    <p:sldId id="259" r:id="rId4"/>
    <p:sldId id="265" r:id="rId5"/>
    <p:sldId id="266" r:id="rId6"/>
    <p:sldId id="267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 varScale="1">
        <p:scale>
          <a:sx n="74" d="100"/>
          <a:sy n="74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9E2174-BF4F-4C86-9B5A-F15D30407EC0}" type="datetimeFigureOut">
              <a:rPr lang="en-AU" smtClean="0"/>
              <a:t>3/02/2016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ED00FC-0A71-49CF-9675-7FE916B2F30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4136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2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872330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3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267023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4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548496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5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200520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6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541267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60034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527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4549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81525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4240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3268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8992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03139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7492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101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85285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7078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2456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The Jesus Song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2014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175922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424859"/>
            <a:ext cx="8458200" cy="326402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Oh, Jesus, Jesus, Jesus,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You love me, love me, love me.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You teach me how to live and what to do.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Jesus, Jesus, Jesus,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You love me, love me, love me,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And guess what Jesus, yes I love you too!</a:t>
            </a:r>
            <a:endParaRPr lang="en-AU" dirty="0">
              <a:solidFill>
                <a:schemeClr val="bg1"/>
              </a:solidFill>
            </a:endParaRPr>
          </a:p>
        </p:txBody>
      </p:sp>
      <p:sp>
        <p:nvSpPr>
          <p:cNvPr id="5" name="Rectangle 2"/>
          <p:cNvSpPr txBox="1">
            <a:spLocks noRot="1" noChangeArrowheads="1"/>
          </p:cNvSpPr>
          <p:nvPr/>
        </p:nvSpPr>
        <p:spPr>
          <a:xfrm>
            <a:off x="1775520" y="43892"/>
            <a:ext cx="8382000" cy="218415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The Jesus Song</a:t>
            </a:r>
            <a:r>
              <a:rPr lang="en-US" sz="4400" dirty="0" smtClean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 smtClean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Words &amp; music: Michael Mangan</a:t>
            </a:r>
            <a:r>
              <a:rPr lang="en-US" sz="1600" i="1" dirty="0" smtClean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 smtClean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© 2014 Litmus Productions, Australia  </a:t>
            </a:r>
            <a:b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402560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1854303"/>
            <a:ext cx="8458200" cy="314939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You show us how to be good friends,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To stick together ‘til the end,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And always to be good and strong and true.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When someone has a grumpy day,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We should love them anyway,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Which sometimes is a tricky thing to do.</a:t>
            </a:r>
          </a:p>
        </p:txBody>
      </p:sp>
    </p:spTree>
    <p:extLst>
      <p:ext uri="{BB962C8B-B14F-4D97-AF65-F5344CB8AC3E}">
        <p14:creationId xmlns:p14="http://schemas.microsoft.com/office/powerpoint/2010/main" val="27003870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1796987"/>
            <a:ext cx="8458200" cy="326402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Oh, Jesus, Jesus, Jesus,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You love me, love me, love me.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You teach me how to live and what to do.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Jesus, Jesus, Jesus,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You love me, love me, love me,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And guess what Jesus, yes I love you too!</a:t>
            </a:r>
            <a:endParaRPr lang="en-A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53573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1854303"/>
            <a:ext cx="8458200" cy="314939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You tell us all to shine our light,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To stand up tall and do what’s right,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So everyone will know that God is great.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You teach us all just how to pray,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How to talk with God each day,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To be like you in all we do and say.</a:t>
            </a:r>
          </a:p>
        </p:txBody>
      </p:sp>
    </p:spTree>
    <p:extLst>
      <p:ext uri="{BB962C8B-B14F-4D97-AF65-F5344CB8AC3E}">
        <p14:creationId xmlns:p14="http://schemas.microsoft.com/office/powerpoint/2010/main" val="164909360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424859"/>
            <a:ext cx="8458200" cy="353805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Oh, Jesus, Jesus, Jesus,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You love me, love me, love me.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You teach me how to live and what to do.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Jesus, Jesus, Jesus,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You love me, love me, love me,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And guess what Jesus, yes I love you too</a:t>
            </a:r>
            <a:r>
              <a:rPr lang="en-AU" b="1" dirty="0" smtClean="0">
                <a:solidFill>
                  <a:schemeClr val="bg1"/>
                </a:solidFill>
              </a:rPr>
              <a:t>!</a:t>
            </a: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And guess what Jesus, yes I love you too!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AU" dirty="0">
              <a:solidFill>
                <a:schemeClr val="bg1"/>
              </a:solidFill>
            </a:endParaRPr>
          </a:p>
        </p:txBody>
      </p:sp>
      <p:sp>
        <p:nvSpPr>
          <p:cNvPr id="5" name="Rectangle 2"/>
          <p:cNvSpPr txBox="1">
            <a:spLocks noRot="1" noChangeArrowheads="1"/>
          </p:cNvSpPr>
          <p:nvPr/>
        </p:nvSpPr>
        <p:spPr>
          <a:xfrm>
            <a:off x="1775520" y="43892"/>
            <a:ext cx="8382000" cy="218415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The Jesus Song</a:t>
            </a:r>
            <a:r>
              <a:rPr lang="en-US" sz="4400" dirty="0" smtClean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 smtClean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Words &amp; music: Michael Mangan</a:t>
            </a:r>
            <a:r>
              <a:rPr lang="en-US" sz="1600" i="1" dirty="0" smtClean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 smtClean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© 2014 Litmus Productions, Australia  </a:t>
            </a:r>
            <a:b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72697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297</Words>
  <Application>Microsoft Office PowerPoint</Application>
  <PresentationFormat>Widescreen</PresentationFormat>
  <Paragraphs>39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Helvetica</vt:lpstr>
      <vt:lpstr>ＭＳ Ｐゴシック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Microsoft account</cp:lastModifiedBy>
  <cp:revision>9</cp:revision>
  <dcterms:created xsi:type="dcterms:W3CDTF">2016-02-03T06:15:21Z</dcterms:created>
  <dcterms:modified xsi:type="dcterms:W3CDTF">2016-02-03T07:07:40Z</dcterms:modified>
</cp:coreProperties>
</file>